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49"/>
    <p:restoredTop sz="94602"/>
  </p:normalViewPr>
  <p:slideViewPr>
    <p:cSldViewPr snapToGrid="0">
      <p:cViewPr varScale="1">
        <p:scale>
          <a:sx n="101" d="100"/>
          <a:sy n="101" d="100"/>
        </p:scale>
        <p:origin x="208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6B0E2-501E-D048-9C1E-A7C99CCDCADF}" type="datetimeFigureOut">
              <a:rPr lang="tr-TR" smtClean="0"/>
              <a:t>26.02.2024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8C4B12-49CC-5144-A9EC-A40387DB54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4026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87E3E54-62FD-35AD-A1C6-776D98F7C3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93FED50-4755-730E-A4CB-CBC342F173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715EAFD-45D8-A859-688E-8EBB127B3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CC1D-6229-0545-97D2-86AE2403D9AC}" type="datetime1">
              <a:rPr lang="tr-TR" smtClean="0"/>
              <a:t>26.02.2024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5720739-56D0-12D8-0813-C0A1A4BCB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3F0B18E-4C28-0588-A88C-5942A412E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1F90-5108-594E-9FF6-E61E012FC1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3615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6905F9-A956-7B6A-C62F-1F0C3C096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C4A8C43-0B86-AA47-B8DE-4B13523A82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5D2980A-431F-46A5-FBF3-CC531CA4D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62574-5065-5440-AA12-5ECB4331B814}" type="datetime1">
              <a:rPr lang="tr-TR" smtClean="0"/>
              <a:t>26.02.2024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D1A78FA-352A-707B-2D52-58D95A98D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FB57D74-F78B-28AC-4350-D3199A672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1F90-5108-594E-9FF6-E61E012FC1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7881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7416C23F-7958-E11A-CF15-EB6FC3B127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DC463D9-3F17-4668-E362-AAF8064DE2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EA1543E-BD82-A9BA-723E-ED2FDDC36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08B8-A767-E340-8868-CA664723B988}" type="datetime1">
              <a:rPr lang="tr-TR" smtClean="0"/>
              <a:t>26.02.2024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0918585-CA42-7F67-78C0-095A7F1E4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238899E-2F06-C8F7-C6EA-F81C99A31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1F90-5108-594E-9FF6-E61E012FC1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1501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0551471-BCBC-6A65-3D27-E6FD69F1E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338CFA8-E873-306B-E613-6521CC30B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6E24F1E-5C51-958B-099E-3F70744DC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A6A6-B549-5E44-83EA-112981ACB852}" type="datetime1">
              <a:rPr lang="tr-TR" smtClean="0"/>
              <a:t>26.02.2024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57AF872-D055-B1D9-D6BF-8FFBFC46C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D715D8C-249D-C89A-1D96-971136D9E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1F90-5108-594E-9FF6-E61E012FC1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3379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87C9DCA-F6D5-6596-5FCB-F5F0BBC19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F3495B2-A5CE-FC90-A7BF-FF029911B9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8AE615D-9144-2742-6D07-8BA7D305C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CBB6-FFE2-0D4C-AB9A-D07A9968EBED}" type="datetime1">
              <a:rPr lang="tr-TR" smtClean="0"/>
              <a:t>26.02.2024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D9F80A2-1A8B-478E-4F57-EFEA35065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6E8852E-AFCD-9A7D-B73B-5F7AB6A86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1F90-5108-594E-9FF6-E61E012FC1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1351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705D99C-BA5D-9DA1-B007-1CD9AC552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A8608EC-3C7B-9A6B-684B-6023E6BDF9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09836E0-A9D0-EB7C-654A-66C6394A96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F03EC64-096E-7015-67DF-1F1E35DCC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C76A-B254-044D-98DB-D15653D8BF19}" type="datetime1">
              <a:rPr lang="tr-TR" smtClean="0"/>
              <a:t>26.02.2024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D46DB80-39B5-D436-B469-2252C50F7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BFB9673-C1E5-6C4D-9FBE-156EA0316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1F90-5108-594E-9FF6-E61E012FC1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7119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9DED9D4-5981-FD99-2ED2-B85B2FB35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7436997-83C7-1CFA-1F71-37729BC1C2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7146D04-54A5-C76F-FF2A-051C3079DD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BED600C8-E8D2-5B36-59D5-4881CF0F60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1E0DC8A0-B5DF-DCCE-821F-003C015637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FB4E1BA3-FC62-F183-5B00-885B93131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F476-8593-9648-92BE-F546AE094AAA}" type="datetime1">
              <a:rPr lang="tr-TR" smtClean="0"/>
              <a:t>26.02.2024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10B2A859-2592-0D7D-32A6-B7EEBF57E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13036CB2-E0E7-9D6A-9768-073B2BB0E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1F90-5108-594E-9FF6-E61E012FC1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734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155D89A-6786-D193-A282-3952EE2F4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1FBFE3C5-6D75-8BE5-12E6-8D6A7AE6A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9A02-B7ED-D847-A81F-E918A04AFBD5}" type="datetime1">
              <a:rPr lang="tr-TR" smtClean="0"/>
              <a:t>26.02.2024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A4195499-2375-09D7-26DF-FDEA5B0B6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FBD9695C-AA13-92FF-11C3-CA4F1F6D1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1F90-5108-594E-9FF6-E61E012FC1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05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8B620227-41BC-10AF-811A-CFB876E95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3918-440A-0440-866B-897280297D6D}" type="datetime1">
              <a:rPr lang="tr-TR" smtClean="0"/>
              <a:t>26.02.2024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36B5CFC8-CDEC-8B43-86CF-655BBC743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B6FAA887-8C28-6808-2DFB-004649E2F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1F90-5108-594E-9FF6-E61E012FC1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2702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B010047-C079-2290-7166-1EC89B867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9A749C3-35C7-E3EF-3AC6-71CDE6C64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9F0C97C-C315-7866-EEEE-58ADF39416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FEA990D-43D2-3650-6175-5ADEB3533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161CB-D92A-1D4C-AEBE-16B7C18FC816}" type="datetime1">
              <a:rPr lang="tr-TR" smtClean="0"/>
              <a:t>26.02.2024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9D73AF4-C89F-4313-0776-8E64B0DDD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F7EDBE6-B408-CD85-B582-0EBE727E5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1F90-5108-594E-9FF6-E61E012FC1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8481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BB62FA-B166-4789-C7FE-ED12D0EBC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72854E62-F462-ED96-C6A4-9BFF698071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EBDCE19-1801-6B07-F6C7-60D99847AA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743FB2E-78A6-BF11-05E3-B48EA845D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8953-FEEE-114E-A2E9-BDFA3845FD63}" type="datetime1">
              <a:rPr lang="tr-TR" smtClean="0"/>
              <a:t>26.02.2024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2CDD417-B4F7-7ACE-A153-6DF97C14B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D3FCCC0-8C9D-16F1-1D56-57EB48F0B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1F90-5108-594E-9FF6-E61E012FC1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7899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F37202A7-0338-783B-3851-D3397A907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157E0C3-08B9-C433-A559-D05349D2F5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31E26DE-F626-A350-4C87-72993BF6E2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02693-65AB-654E-B44F-5F93B4ED7436}" type="datetime1">
              <a:rPr lang="tr-TR" smtClean="0"/>
              <a:t>26.02.2024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53C6A52-3621-D581-B718-2A169CCA48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59E4E6B-637E-EB1C-5686-464696A84E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B1F90-5108-594E-9FF6-E61E012FC1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713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2004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>
            <a:extLst>
              <a:ext uri="{FF2B5EF4-FFF2-40B4-BE49-F238E27FC236}">
                <a16:creationId xmlns:a16="http://schemas.microsoft.com/office/drawing/2014/main" id="{F27A2E87-C45A-552B-E725-87C8C6CDB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492875"/>
            <a:ext cx="2743200" cy="365125"/>
          </a:xfrm>
        </p:spPr>
        <p:txBody>
          <a:bodyPr/>
          <a:lstStyle/>
          <a:p>
            <a:pPr algn="ctr"/>
            <a:fld id="{2FBB1F90-5108-594E-9FF6-E61E012FC1BE}" type="slidenum">
              <a:rPr lang="tr-TR" b="1" smtClean="0">
                <a:solidFill>
                  <a:schemeClr val="bg1"/>
                </a:solidFill>
              </a:rPr>
              <a:pPr algn="ctr"/>
              <a:t>2</a:t>
            </a:fld>
            <a:endParaRPr lang="tr-T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82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>
            <a:extLst>
              <a:ext uri="{FF2B5EF4-FFF2-40B4-BE49-F238E27FC236}">
                <a16:creationId xmlns:a16="http://schemas.microsoft.com/office/drawing/2014/main" id="{F27A2E87-C45A-552B-E725-87C8C6CDB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492875"/>
            <a:ext cx="2743200" cy="365125"/>
          </a:xfrm>
        </p:spPr>
        <p:txBody>
          <a:bodyPr/>
          <a:lstStyle/>
          <a:p>
            <a:pPr algn="ctr"/>
            <a:fld id="{2FBB1F90-5108-594E-9FF6-E61E012FC1BE}" type="slidenum">
              <a:rPr lang="tr-TR" b="1" smtClean="0">
                <a:solidFill>
                  <a:schemeClr val="bg1"/>
                </a:solidFill>
              </a:rPr>
              <a:pPr algn="ctr"/>
              <a:t>3</a:t>
            </a:fld>
            <a:endParaRPr lang="tr-T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73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>
            <a:extLst>
              <a:ext uri="{FF2B5EF4-FFF2-40B4-BE49-F238E27FC236}">
                <a16:creationId xmlns:a16="http://schemas.microsoft.com/office/drawing/2014/main" id="{F27A2E87-C45A-552B-E725-87C8C6CDB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492875"/>
            <a:ext cx="2743200" cy="365125"/>
          </a:xfrm>
        </p:spPr>
        <p:txBody>
          <a:bodyPr/>
          <a:lstStyle/>
          <a:p>
            <a:pPr algn="ctr"/>
            <a:fld id="{2FBB1F90-5108-594E-9FF6-E61E012FC1BE}" type="slidenum">
              <a:rPr lang="tr-TR" b="1" smtClean="0">
                <a:solidFill>
                  <a:schemeClr val="bg1"/>
                </a:solidFill>
              </a:rPr>
              <a:pPr algn="ctr"/>
              <a:t>4</a:t>
            </a:fld>
            <a:endParaRPr lang="tr-T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651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>
            <a:extLst>
              <a:ext uri="{FF2B5EF4-FFF2-40B4-BE49-F238E27FC236}">
                <a16:creationId xmlns:a16="http://schemas.microsoft.com/office/drawing/2014/main" id="{F27A2E87-C45A-552B-E725-87C8C6CDB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492875"/>
            <a:ext cx="2743200" cy="365125"/>
          </a:xfrm>
        </p:spPr>
        <p:txBody>
          <a:bodyPr/>
          <a:lstStyle/>
          <a:p>
            <a:pPr algn="ctr"/>
            <a:fld id="{2FBB1F90-5108-594E-9FF6-E61E012FC1BE}" type="slidenum">
              <a:rPr lang="tr-TR" b="1" smtClean="0">
                <a:solidFill>
                  <a:schemeClr val="bg1"/>
                </a:solidFill>
              </a:rPr>
              <a:pPr algn="ctr"/>
              <a:t>5</a:t>
            </a:fld>
            <a:endParaRPr lang="tr-T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693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</Words>
  <Application>Microsoft Macintosh PowerPoint</Application>
  <PresentationFormat>Geniş ekran</PresentationFormat>
  <Paragraphs>4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Kağan ÖZDOĞAN</dc:creator>
  <cp:lastModifiedBy>Kağan ÖZDOĞAN</cp:lastModifiedBy>
  <cp:revision>4</cp:revision>
  <dcterms:created xsi:type="dcterms:W3CDTF">2024-02-13T07:35:59Z</dcterms:created>
  <dcterms:modified xsi:type="dcterms:W3CDTF">2024-02-26T12:26:38Z</dcterms:modified>
</cp:coreProperties>
</file>