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40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6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0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37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5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9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16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10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0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9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F973-2474-4281-98CF-105F74DC81D9}" type="datetimeFigureOut">
              <a:rPr lang="tr-TR" smtClean="0"/>
              <a:t>17.02.2015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5A72E-BE12-45E7-A510-32FA9CFBD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3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KAPAK SAYFA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1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9920" y="619760"/>
            <a:ext cx="7043928" cy="766763"/>
          </a:xfrm>
        </p:spPr>
        <p:txBody>
          <a:bodyPr/>
          <a:lstStyle/>
          <a:p>
            <a:r>
              <a:rPr lang="tr-TR" dirty="0" smtClean="0"/>
              <a:t>1.SAYFA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29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2.SAYFA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84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3.SAYFA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72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</Words>
  <Application>Microsoft Office PowerPoint</Application>
  <PresentationFormat>Özel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KAPAK SAYFA</vt:lpstr>
      <vt:lpstr>1.SAYFA</vt:lpstr>
      <vt:lpstr>2.SAYFA </vt:lpstr>
      <vt:lpstr>3.SAYFA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Çalışma 2</dc:title>
  <dc:creator>asus</dc:creator>
  <cp:lastModifiedBy>ASUS</cp:lastModifiedBy>
  <cp:revision>4</cp:revision>
  <dcterms:created xsi:type="dcterms:W3CDTF">2015-02-13T19:32:26Z</dcterms:created>
  <dcterms:modified xsi:type="dcterms:W3CDTF">2015-02-17T12:43:38Z</dcterms:modified>
</cp:coreProperties>
</file>